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49"/>
    <p:restoredTop sz="97030"/>
  </p:normalViewPr>
  <p:slideViewPr>
    <p:cSldViewPr snapToGrid="0">
      <p:cViewPr varScale="1">
        <p:scale>
          <a:sx n="160" d="100"/>
          <a:sy n="160" d="100"/>
        </p:scale>
        <p:origin x="188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4494B-56EF-694A-85DB-8C0797B018E8}" type="datetimeFigureOut">
              <a:rPr lang="pt-BR" smtClean="0"/>
              <a:t>08/01/2024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9A1F6-12AC-E541-96F2-364E6444AFF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3455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9A1F6-12AC-E541-96F2-364E6444AFF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6644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294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6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18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48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47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4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45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62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74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1/8/24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71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69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5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ble cars">
            <a:extLst>
              <a:ext uri="{FF2B5EF4-FFF2-40B4-BE49-F238E27FC236}">
                <a16:creationId xmlns:a16="http://schemas.microsoft.com/office/drawing/2014/main" id="{D29A277F-A70D-C8A2-BAD9-D71E386EEB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2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DC2ED-413A-F39C-90A5-F2EB2D580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Big Mountain Resort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305385-552E-F00B-601D-35C249C1C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17850" cy="1208141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Data-</a:t>
            </a:r>
            <a:r>
              <a:rPr lang="pt-BR" sz="2000" dirty="0" err="1">
                <a:solidFill>
                  <a:schemeClr val="bg1"/>
                </a:solidFill>
              </a:rPr>
              <a:t>driven</a:t>
            </a:r>
            <a:r>
              <a:rPr lang="pt-BR" sz="2000" dirty="0">
                <a:solidFill>
                  <a:schemeClr val="bg1"/>
                </a:solidFill>
              </a:rPr>
              <a:t> ticket </a:t>
            </a:r>
            <a:r>
              <a:rPr lang="pt-BR" sz="2000" dirty="0" err="1">
                <a:solidFill>
                  <a:schemeClr val="bg1"/>
                </a:solidFill>
              </a:rPr>
              <a:t>pricing</a:t>
            </a:r>
            <a:r>
              <a:rPr lang="pt-BR" sz="2000" dirty="0">
                <a:solidFill>
                  <a:schemeClr val="bg1"/>
                </a:solidFill>
              </a:rPr>
              <a:t> </a:t>
            </a:r>
            <a:r>
              <a:rPr lang="pt-BR" sz="2000" dirty="0" err="1">
                <a:solidFill>
                  <a:schemeClr val="bg1"/>
                </a:solidFill>
              </a:rPr>
              <a:t>strategy</a:t>
            </a:r>
            <a:endParaRPr lang="pt-BR" sz="2000" dirty="0">
              <a:solidFill>
                <a:schemeClr val="bg1"/>
              </a:solidFill>
            </a:endParaRPr>
          </a:p>
          <a:p>
            <a:pPr algn="r"/>
            <a:r>
              <a:rPr lang="pt-BR" sz="2000" dirty="0">
                <a:solidFill>
                  <a:schemeClr val="bg1"/>
                </a:solidFill>
              </a:rPr>
              <a:t>Daniel Fugisawa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42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skiing on a snowy mountain&#10;&#10;Description automatically generated">
            <a:extLst>
              <a:ext uri="{FF2B5EF4-FFF2-40B4-BE49-F238E27FC236}">
                <a16:creationId xmlns:a16="http://schemas.microsoft.com/office/drawing/2014/main" id="{67652B43-8528-3C4A-B433-01592D018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6" r="12771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9F961-53DD-E3A9-AC0A-DD5D024C9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/>
              <a:t>Problem Identification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6ECE00-BB4F-4DD9-6A85-D9DD23D75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Develop Big Mountain Resort’s data-driven ticket pricing strategy to reflect the added value of its new chair lift and premium facilities, aiming to offset the $1,540,000 increase in operating costs</a:t>
            </a:r>
          </a:p>
        </p:txBody>
      </p:sp>
    </p:spTree>
    <p:extLst>
      <p:ext uri="{BB962C8B-B14F-4D97-AF65-F5344CB8AC3E}">
        <p14:creationId xmlns:p14="http://schemas.microsoft.com/office/powerpoint/2010/main" val="664514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3E78A-4718-5185-DECE-6DB064A6C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and Key Findings</a:t>
            </a:r>
          </a:p>
        </p:txBody>
      </p:sp>
      <p:pic>
        <p:nvPicPr>
          <p:cNvPr id="5" name="Content Placeholder 4" descr="A large building with a large patio and a snowy mountain range&#10;&#10;Description automatically generated with medium confidence">
            <a:extLst>
              <a:ext uri="{FF2B5EF4-FFF2-40B4-BE49-F238E27FC236}">
                <a16:creationId xmlns:a16="http://schemas.microsoft.com/office/drawing/2014/main" id="{22C48D47-4558-09C8-A259-21A5BAEA8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7633" y="2478088"/>
            <a:ext cx="6464696" cy="3694112"/>
          </a:xfrm>
        </p:spPr>
      </p:pic>
    </p:spTree>
    <p:extLst>
      <p:ext uri="{BB962C8B-B14F-4D97-AF65-F5344CB8AC3E}">
        <p14:creationId xmlns:p14="http://schemas.microsoft.com/office/powerpoint/2010/main" val="401200981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242F41"/>
      </a:dk2>
      <a:lt2>
        <a:srgbClr val="E8E2E7"/>
      </a:lt2>
      <a:accent1>
        <a:srgbClr val="74AD82"/>
      </a:accent1>
      <a:accent2>
        <a:srgbClr val="69AE96"/>
      </a:accent2>
      <a:accent3>
        <a:srgbClr val="75A8AC"/>
      </a:accent3>
      <a:accent4>
        <a:srgbClr val="759DC3"/>
      </a:accent4>
      <a:accent5>
        <a:srgbClr val="8E94CE"/>
      </a:accent5>
      <a:accent6>
        <a:srgbClr val="8F75C3"/>
      </a:accent6>
      <a:hlink>
        <a:srgbClr val="AE699E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48</Words>
  <Application>Microsoft Macintosh PowerPoint</Application>
  <PresentationFormat>Widescreen</PresentationFormat>
  <Paragraphs>7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Neue Haas Grotesk Text Pro</vt:lpstr>
      <vt:lpstr>AccentBoxVTI</vt:lpstr>
      <vt:lpstr>Big Mountain Resort</vt:lpstr>
      <vt:lpstr>Problem Identification</vt:lpstr>
      <vt:lpstr>Recommendations and Key 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Mountain Resort</dc:title>
  <dc:creator>Daniel Fugisawa</dc:creator>
  <cp:lastModifiedBy>Daniel Fugisawa</cp:lastModifiedBy>
  <cp:revision>1</cp:revision>
  <dcterms:created xsi:type="dcterms:W3CDTF">2024-01-08T14:25:05Z</dcterms:created>
  <dcterms:modified xsi:type="dcterms:W3CDTF">2024-01-08T19:09:16Z</dcterms:modified>
</cp:coreProperties>
</file>